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4" r:id="rId3"/>
    <p:sldId id="265" r:id="rId4"/>
    <p:sldId id="266" r:id="rId5"/>
    <p:sldId id="267" r:id="rId6"/>
    <p:sldId id="268" r:id="rId7"/>
    <p:sldId id="258" r:id="rId8"/>
    <p:sldId id="260" r:id="rId9"/>
    <p:sldId id="261" r:id="rId10"/>
    <p:sldId id="262" r:id="rId11"/>
    <p:sldId id="25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8CAFF3-BB60-41F9-B008-E66A6CED91D0}" v="24" dt="2023-09-14T04:56:27.0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wan Adhikari" userId="8eeebb7e-8ef0-45d4-8579-03d8b67fc27a" providerId="ADAL" clId="{0D84432F-E92E-45C5-8DC7-F7AA7FB9D249}"/>
    <pc:docChg chg="undo custSel addSld delSld modSld">
      <pc:chgData name="Aawan Adhikari" userId="8eeebb7e-8ef0-45d4-8579-03d8b67fc27a" providerId="ADAL" clId="{0D84432F-E92E-45C5-8DC7-F7AA7FB9D249}" dt="2023-09-13T07:18:09.669" v="938" actId="2696"/>
      <pc:docMkLst>
        <pc:docMk/>
      </pc:docMkLst>
      <pc:sldChg chg="addSp delSp del mod">
        <pc:chgData name="Aawan Adhikari" userId="8eeebb7e-8ef0-45d4-8579-03d8b67fc27a" providerId="ADAL" clId="{0D84432F-E92E-45C5-8DC7-F7AA7FB9D249}" dt="2023-09-13T07:18:09.669" v="938" actId="2696"/>
        <pc:sldMkLst>
          <pc:docMk/>
          <pc:sldMk cId="2174042122" sldId="256"/>
        </pc:sldMkLst>
        <pc:picChg chg="add del">
          <ac:chgData name="Aawan Adhikari" userId="8eeebb7e-8ef0-45d4-8579-03d8b67fc27a" providerId="ADAL" clId="{0D84432F-E92E-45C5-8DC7-F7AA7FB9D249}" dt="2023-09-13T06:52:46.137" v="4" actId="478"/>
          <ac:picMkLst>
            <pc:docMk/>
            <pc:sldMk cId="2174042122" sldId="256"/>
            <ac:picMk id="5" creationId="{366BF228-905C-8CCD-443B-4E95179058FE}"/>
          </ac:picMkLst>
        </pc:picChg>
      </pc:sldChg>
      <pc:sldChg chg="new del">
        <pc:chgData name="Aawan Adhikari" userId="8eeebb7e-8ef0-45d4-8579-03d8b67fc27a" providerId="ADAL" clId="{0D84432F-E92E-45C5-8DC7-F7AA7FB9D249}" dt="2023-09-13T06:45:21.448" v="2" actId="2696"/>
        <pc:sldMkLst>
          <pc:docMk/>
          <pc:sldMk cId="285260702" sldId="257"/>
        </pc:sldMkLst>
      </pc:sldChg>
      <pc:sldChg chg="addSp delSp modSp new mod setBg">
        <pc:chgData name="Aawan Adhikari" userId="8eeebb7e-8ef0-45d4-8579-03d8b67fc27a" providerId="ADAL" clId="{0D84432F-E92E-45C5-8DC7-F7AA7FB9D249}" dt="2023-09-13T06:59:25.081" v="417" actId="20577"/>
        <pc:sldMkLst>
          <pc:docMk/>
          <pc:sldMk cId="1496505603" sldId="258"/>
        </pc:sldMkLst>
        <pc:spChg chg="mod">
          <ac:chgData name="Aawan Adhikari" userId="8eeebb7e-8ef0-45d4-8579-03d8b67fc27a" providerId="ADAL" clId="{0D84432F-E92E-45C5-8DC7-F7AA7FB9D249}" dt="2023-09-13T06:59:25.081" v="417" actId="20577"/>
          <ac:spMkLst>
            <pc:docMk/>
            <pc:sldMk cId="1496505603" sldId="258"/>
            <ac:spMk id="2" creationId="{3DDC08B3-34D7-10CA-944B-7AA18599C118}"/>
          </ac:spMkLst>
        </pc:spChg>
        <pc:spChg chg="del">
          <ac:chgData name="Aawan Adhikari" userId="8eeebb7e-8ef0-45d4-8579-03d8b67fc27a" providerId="ADAL" clId="{0D84432F-E92E-45C5-8DC7-F7AA7FB9D249}" dt="2023-09-13T06:52:50.196" v="5" actId="22"/>
          <ac:spMkLst>
            <pc:docMk/>
            <pc:sldMk cId="1496505603" sldId="258"/>
            <ac:spMk id="3" creationId="{57A81FC0-BB84-7ADC-069E-F2025E0E5313}"/>
          </ac:spMkLst>
        </pc:spChg>
        <pc:spChg chg="add mod">
          <ac:chgData name="Aawan Adhikari" userId="8eeebb7e-8ef0-45d4-8579-03d8b67fc27a" providerId="ADAL" clId="{0D84432F-E92E-45C5-8DC7-F7AA7FB9D249}" dt="2023-09-13T06:55:45.976" v="306" actId="20577"/>
          <ac:spMkLst>
            <pc:docMk/>
            <pc:sldMk cId="1496505603" sldId="258"/>
            <ac:spMk id="9" creationId="{FEFD7D0F-261F-B8AB-0FC3-7D4AD8448255}"/>
          </ac:spMkLst>
        </pc:spChg>
        <pc:spChg chg="add">
          <ac:chgData name="Aawan Adhikari" userId="8eeebb7e-8ef0-45d4-8579-03d8b67fc27a" providerId="ADAL" clId="{0D84432F-E92E-45C5-8DC7-F7AA7FB9D249}" dt="2023-09-13T06:52:58.403" v="7" actId="26606"/>
          <ac:spMkLst>
            <pc:docMk/>
            <pc:sldMk cId="1496505603" sldId="258"/>
            <ac:spMk id="12" creationId="{0288C6B4-AFC3-407F-A595-EFFD38D4CCAF}"/>
          </ac:spMkLst>
        </pc:spChg>
        <pc:spChg chg="add">
          <ac:chgData name="Aawan Adhikari" userId="8eeebb7e-8ef0-45d4-8579-03d8b67fc27a" providerId="ADAL" clId="{0D84432F-E92E-45C5-8DC7-F7AA7FB9D249}" dt="2023-09-13T06:52:58.403" v="7" actId="26606"/>
          <ac:spMkLst>
            <pc:docMk/>
            <pc:sldMk cId="1496505603" sldId="258"/>
            <ac:spMk id="14" creationId="{CF236821-17FE-429B-8D2C-08E13A64EA40}"/>
          </ac:spMkLst>
        </pc:spChg>
        <pc:spChg chg="add">
          <ac:chgData name="Aawan Adhikari" userId="8eeebb7e-8ef0-45d4-8579-03d8b67fc27a" providerId="ADAL" clId="{0D84432F-E92E-45C5-8DC7-F7AA7FB9D249}" dt="2023-09-13T06:52:58.403" v="7" actId="26606"/>
          <ac:spMkLst>
            <pc:docMk/>
            <pc:sldMk cId="1496505603" sldId="258"/>
            <ac:spMk id="16" creationId="{C0BDBCD2-E081-43AB-9119-C55465E59757}"/>
          </ac:spMkLst>
        </pc:spChg>
        <pc:spChg chg="add">
          <ac:chgData name="Aawan Adhikari" userId="8eeebb7e-8ef0-45d4-8579-03d8b67fc27a" providerId="ADAL" clId="{0D84432F-E92E-45C5-8DC7-F7AA7FB9D249}" dt="2023-09-13T06:52:58.403" v="7" actId="26606"/>
          <ac:spMkLst>
            <pc:docMk/>
            <pc:sldMk cId="1496505603" sldId="258"/>
            <ac:spMk id="18" creationId="{98E79BE4-34FE-485A-98A5-92CE8F7C4743}"/>
          </ac:spMkLst>
        </pc:spChg>
        <pc:spChg chg="add">
          <ac:chgData name="Aawan Adhikari" userId="8eeebb7e-8ef0-45d4-8579-03d8b67fc27a" providerId="ADAL" clId="{0D84432F-E92E-45C5-8DC7-F7AA7FB9D249}" dt="2023-09-13T06:52:58.403" v="7" actId="26606"/>
          <ac:spMkLst>
            <pc:docMk/>
            <pc:sldMk cId="1496505603" sldId="258"/>
            <ac:spMk id="20" creationId="{7A5F0580-5EE9-419F-96EE-B6529EF6E7D0}"/>
          </ac:spMkLst>
        </pc:spChg>
        <pc:picChg chg="add mod ord">
          <ac:chgData name="Aawan Adhikari" userId="8eeebb7e-8ef0-45d4-8579-03d8b67fc27a" providerId="ADAL" clId="{0D84432F-E92E-45C5-8DC7-F7AA7FB9D249}" dt="2023-09-13T06:52:58.403" v="7" actId="26606"/>
          <ac:picMkLst>
            <pc:docMk/>
            <pc:sldMk cId="1496505603" sldId="258"/>
            <ac:picMk id="5" creationId="{4DC73CF1-1588-7E78-0D0C-230951FB34AF}"/>
          </ac:picMkLst>
        </pc:picChg>
      </pc:sldChg>
      <pc:sldChg chg="addSp delSp modSp new mod setBg">
        <pc:chgData name="Aawan Adhikari" userId="8eeebb7e-8ef0-45d4-8579-03d8b67fc27a" providerId="ADAL" clId="{0D84432F-E92E-45C5-8DC7-F7AA7FB9D249}" dt="2023-09-13T06:59:26.997" v="418" actId="20577"/>
        <pc:sldMkLst>
          <pc:docMk/>
          <pc:sldMk cId="824496035" sldId="259"/>
        </pc:sldMkLst>
        <pc:spChg chg="mod">
          <ac:chgData name="Aawan Adhikari" userId="8eeebb7e-8ef0-45d4-8579-03d8b67fc27a" providerId="ADAL" clId="{0D84432F-E92E-45C5-8DC7-F7AA7FB9D249}" dt="2023-09-13T06:59:26.997" v="418" actId="20577"/>
          <ac:spMkLst>
            <pc:docMk/>
            <pc:sldMk cId="824496035" sldId="259"/>
            <ac:spMk id="2" creationId="{467D7E07-04A3-160E-26E4-DB6880764965}"/>
          </ac:spMkLst>
        </pc:spChg>
        <pc:spChg chg="del">
          <ac:chgData name="Aawan Adhikari" userId="8eeebb7e-8ef0-45d4-8579-03d8b67fc27a" providerId="ADAL" clId="{0D84432F-E92E-45C5-8DC7-F7AA7FB9D249}" dt="2023-09-13T06:57:11.144" v="308" actId="22"/>
          <ac:spMkLst>
            <pc:docMk/>
            <pc:sldMk cId="824496035" sldId="259"/>
            <ac:spMk id="3" creationId="{9308B0BC-83ED-4E12-30DC-FE652FF32186}"/>
          </ac:spMkLst>
        </pc:spChg>
        <pc:spChg chg="add mod">
          <ac:chgData name="Aawan Adhikari" userId="8eeebb7e-8ef0-45d4-8579-03d8b67fc27a" providerId="ADAL" clId="{0D84432F-E92E-45C5-8DC7-F7AA7FB9D249}" dt="2023-09-13T06:59:12.246" v="416" actId="20577"/>
          <ac:spMkLst>
            <pc:docMk/>
            <pc:sldMk cId="824496035" sldId="259"/>
            <ac:spMk id="9" creationId="{8056D2F5-BC58-A4E1-1760-7C2123DFED4D}"/>
          </ac:spMkLst>
        </pc:spChg>
        <pc:spChg chg="add">
          <ac:chgData name="Aawan Adhikari" userId="8eeebb7e-8ef0-45d4-8579-03d8b67fc27a" providerId="ADAL" clId="{0D84432F-E92E-45C5-8DC7-F7AA7FB9D249}" dt="2023-09-13T06:57:16.670" v="310" actId="26606"/>
          <ac:spMkLst>
            <pc:docMk/>
            <pc:sldMk cId="824496035" sldId="259"/>
            <ac:spMk id="12" creationId="{2B97F24A-32CE-4C1C-A50D-3016B394DCFB}"/>
          </ac:spMkLst>
        </pc:spChg>
        <pc:spChg chg="add">
          <ac:chgData name="Aawan Adhikari" userId="8eeebb7e-8ef0-45d4-8579-03d8b67fc27a" providerId="ADAL" clId="{0D84432F-E92E-45C5-8DC7-F7AA7FB9D249}" dt="2023-09-13T06:57:16.670" v="310" actId="26606"/>
          <ac:spMkLst>
            <pc:docMk/>
            <pc:sldMk cId="824496035" sldId="259"/>
            <ac:spMk id="14" creationId="{CD8B4F24-440B-49E9-B85D-733523DC064B}"/>
          </ac:spMkLst>
        </pc:spChg>
        <pc:picChg chg="add mod ord">
          <ac:chgData name="Aawan Adhikari" userId="8eeebb7e-8ef0-45d4-8579-03d8b67fc27a" providerId="ADAL" clId="{0D84432F-E92E-45C5-8DC7-F7AA7FB9D249}" dt="2023-09-13T06:57:16.670" v="310" actId="26606"/>
          <ac:picMkLst>
            <pc:docMk/>
            <pc:sldMk cId="824496035" sldId="259"/>
            <ac:picMk id="5" creationId="{253982BD-1255-D357-9A76-8268CB029EFD}"/>
          </ac:picMkLst>
        </pc:picChg>
      </pc:sldChg>
      <pc:sldChg chg="new del">
        <pc:chgData name="Aawan Adhikari" userId="8eeebb7e-8ef0-45d4-8579-03d8b67fc27a" providerId="ADAL" clId="{0D84432F-E92E-45C5-8DC7-F7AA7FB9D249}" dt="2023-09-13T06:59:46.867" v="420" actId="680"/>
        <pc:sldMkLst>
          <pc:docMk/>
          <pc:sldMk cId="1565430431" sldId="260"/>
        </pc:sldMkLst>
      </pc:sldChg>
      <pc:sldChg chg="addSp delSp modSp add mod">
        <pc:chgData name="Aawan Adhikari" userId="8eeebb7e-8ef0-45d4-8579-03d8b67fc27a" providerId="ADAL" clId="{0D84432F-E92E-45C5-8DC7-F7AA7FB9D249}" dt="2023-09-13T07:03:18.054" v="627" actId="20577"/>
        <pc:sldMkLst>
          <pc:docMk/>
          <pc:sldMk cId="3391385625" sldId="260"/>
        </pc:sldMkLst>
        <pc:spChg chg="mod">
          <ac:chgData name="Aawan Adhikari" userId="8eeebb7e-8ef0-45d4-8579-03d8b67fc27a" providerId="ADAL" clId="{0D84432F-E92E-45C5-8DC7-F7AA7FB9D249}" dt="2023-09-13T07:03:18.054" v="627" actId="20577"/>
          <ac:spMkLst>
            <pc:docMk/>
            <pc:sldMk cId="3391385625" sldId="260"/>
            <ac:spMk id="9" creationId="{FEFD7D0F-261F-B8AB-0FC3-7D4AD8448255}"/>
          </ac:spMkLst>
        </pc:spChg>
        <pc:picChg chg="add mod">
          <ac:chgData name="Aawan Adhikari" userId="8eeebb7e-8ef0-45d4-8579-03d8b67fc27a" providerId="ADAL" clId="{0D84432F-E92E-45C5-8DC7-F7AA7FB9D249}" dt="2023-09-13T07:00:54.461" v="427" actId="1076"/>
          <ac:picMkLst>
            <pc:docMk/>
            <pc:sldMk cId="3391385625" sldId="260"/>
            <ac:picMk id="4" creationId="{2A72CBE4-5E6B-39EE-3DF5-29560CB0E5D6}"/>
          </ac:picMkLst>
        </pc:picChg>
        <pc:picChg chg="del mod">
          <ac:chgData name="Aawan Adhikari" userId="8eeebb7e-8ef0-45d4-8579-03d8b67fc27a" providerId="ADAL" clId="{0D84432F-E92E-45C5-8DC7-F7AA7FB9D249}" dt="2023-09-13T07:00:07.717" v="425" actId="478"/>
          <ac:picMkLst>
            <pc:docMk/>
            <pc:sldMk cId="3391385625" sldId="260"/>
            <ac:picMk id="5" creationId="{4DC73CF1-1588-7E78-0D0C-230951FB34AF}"/>
          </ac:picMkLst>
        </pc:picChg>
      </pc:sldChg>
      <pc:sldChg chg="addSp delSp modSp add mod">
        <pc:chgData name="Aawan Adhikari" userId="8eeebb7e-8ef0-45d4-8579-03d8b67fc27a" providerId="ADAL" clId="{0D84432F-E92E-45C5-8DC7-F7AA7FB9D249}" dt="2023-09-13T07:07:40.278" v="810" actId="20577"/>
        <pc:sldMkLst>
          <pc:docMk/>
          <pc:sldMk cId="3192873511" sldId="261"/>
        </pc:sldMkLst>
        <pc:spChg chg="mod">
          <ac:chgData name="Aawan Adhikari" userId="8eeebb7e-8ef0-45d4-8579-03d8b67fc27a" providerId="ADAL" clId="{0D84432F-E92E-45C5-8DC7-F7AA7FB9D249}" dt="2023-09-13T07:07:40.278" v="810" actId="20577"/>
          <ac:spMkLst>
            <pc:docMk/>
            <pc:sldMk cId="3192873511" sldId="261"/>
            <ac:spMk id="9" creationId="{FEFD7D0F-261F-B8AB-0FC3-7D4AD8448255}"/>
          </ac:spMkLst>
        </pc:spChg>
        <pc:picChg chg="del">
          <ac:chgData name="Aawan Adhikari" userId="8eeebb7e-8ef0-45d4-8579-03d8b67fc27a" providerId="ADAL" clId="{0D84432F-E92E-45C5-8DC7-F7AA7FB9D249}" dt="2023-09-13T07:03:36.710" v="631" actId="478"/>
          <ac:picMkLst>
            <pc:docMk/>
            <pc:sldMk cId="3192873511" sldId="261"/>
            <ac:picMk id="4" creationId="{2A72CBE4-5E6B-39EE-3DF5-29560CB0E5D6}"/>
          </ac:picMkLst>
        </pc:picChg>
        <pc:picChg chg="add mod">
          <ac:chgData name="Aawan Adhikari" userId="8eeebb7e-8ef0-45d4-8579-03d8b67fc27a" providerId="ADAL" clId="{0D84432F-E92E-45C5-8DC7-F7AA7FB9D249}" dt="2023-09-13T07:04:46.389" v="639" actId="1076"/>
          <ac:picMkLst>
            <pc:docMk/>
            <pc:sldMk cId="3192873511" sldId="261"/>
            <ac:picMk id="5" creationId="{C2A226D6-A097-C43E-E723-5955AF512824}"/>
          </ac:picMkLst>
        </pc:picChg>
      </pc:sldChg>
      <pc:sldChg chg="addSp delSp modSp add mod">
        <pc:chgData name="Aawan Adhikari" userId="8eeebb7e-8ef0-45d4-8579-03d8b67fc27a" providerId="ADAL" clId="{0D84432F-E92E-45C5-8DC7-F7AA7FB9D249}" dt="2023-09-13T07:17:31.786" v="937" actId="20577"/>
        <pc:sldMkLst>
          <pc:docMk/>
          <pc:sldMk cId="2093769692" sldId="262"/>
        </pc:sldMkLst>
        <pc:spChg chg="mod">
          <ac:chgData name="Aawan Adhikari" userId="8eeebb7e-8ef0-45d4-8579-03d8b67fc27a" providerId="ADAL" clId="{0D84432F-E92E-45C5-8DC7-F7AA7FB9D249}" dt="2023-09-13T07:17:31.786" v="937" actId="20577"/>
          <ac:spMkLst>
            <pc:docMk/>
            <pc:sldMk cId="2093769692" sldId="262"/>
            <ac:spMk id="9" creationId="{FEFD7D0F-261F-B8AB-0FC3-7D4AD8448255}"/>
          </ac:spMkLst>
        </pc:spChg>
        <pc:picChg chg="add mod">
          <ac:chgData name="Aawan Adhikari" userId="8eeebb7e-8ef0-45d4-8579-03d8b67fc27a" providerId="ADAL" clId="{0D84432F-E92E-45C5-8DC7-F7AA7FB9D249}" dt="2023-09-13T07:15:50.007" v="816" actId="1076"/>
          <ac:picMkLst>
            <pc:docMk/>
            <pc:sldMk cId="2093769692" sldId="262"/>
            <ac:picMk id="4" creationId="{0811E089-6464-A9B1-08B6-D317C6620F52}"/>
          </ac:picMkLst>
        </pc:picChg>
        <pc:picChg chg="del">
          <ac:chgData name="Aawan Adhikari" userId="8eeebb7e-8ef0-45d4-8579-03d8b67fc27a" providerId="ADAL" clId="{0D84432F-E92E-45C5-8DC7-F7AA7FB9D249}" dt="2023-09-13T07:12:24.166" v="813" actId="478"/>
          <ac:picMkLst>
            <pc:docMk/>
            <pc:sldMk cId="2093769692" sldId="262"/>
            <ac:picMk id="5" creationId="{C2A226D6-A097-C43E-E723-5955AF512824}"/>
          </ac:picMkLst>
        </pc:picChg>
      </pc:sldChg>
    </pc:docChg>
  </pc:docChgLst>
  <pc:docChgLst>
    <pc:chgData name="Prabin Bhandari" userId="2c91a946-06a2-4d65-b088-c4633734fe04" providerId="ADAL" clId="{EC8CAFF3-BB60-41F9-B008-E66A6CED91D0}"/>
    <pc:docChg chg="undo custSel addSld delSld modSld sldOrd">
      <pc:chgData name="Prabin Bhandari" userId="2c91a946-06a2-4d65-b088-c4633734fe04" providerId="ADAL" clId="{EC8CAFF3-BB60-41F9-B008-E66A6CED91D0}" dt="2023-09-14T04:56:27.075" v="27" actId="1076"/>
      <pc:docMkLst>
        <pc:docMk/>
      </pc:docMkLst>
      <pc:sldChg chg="addSp delSp add del setBg delDesignElem">
        <pc:chgData name="Prabin Bhandari" userId="2c91a946-06a2-4d65-b088-c4633734fe04" providerId="ADAL" clId="{EC8CAFF3-BB60-41F9-B008-E66A6CED91D0}" dt="2023-09-14T04:55:13.849" v="13"/>
        <pc:sldMkLst>
          <pc:docMk/>
          <pc:sldMk cId="2317189460" sldId="257"/>
        </pc:sldMkLst>
        <pc:spChg chg="add del">
          <ac:chgData name="Prabin Bhandari" userId="2c91a946-06a2-4d65-b088-c4633734fe04" providerId="ADAL" clId="{EC8CAFF3-BB60-41F9-B008-E66A6CED91D0}" dt="2023-09-14T04:55:13.849" v="13"/>
          <ac:spMkLst>
            <pc:docMk/>
            <pc:sldMk cId="2317189460" sldId="257"/>
            <ac:spMk id="9" creationId="{9AA72BD9-2C5A-4EDC-931F-5AA08EACA0F3}"/>
          </ac:spMkLst>
        </pc:spChg>
        <pc:spChg chg="add del">
          <ac:chgData name="Prabin Bhandari" userId="2c91a946-06a2-4d65-b088-c4633734fe04" providerId="ADAL" clId="{EC8CAFF3-BB60-41F9-B008-E66A6CED91D0}" dt="2023-09-14T04:55:13.849" v="13"/>
          <ac:spMkLst>
            <pc:docMk/>
            <pc:sldMk cId="2317189460" sldId="257"/>
            <ac:spMk id="11" creationId="{DD3981AC-7B61-4947-BCF3-F7AA7FA385B9}"/>
          </ac:spMkLst>
        </pc:spChg>
        <pc:spChg chg="add del">
          <ac:chgData name="Prabin Bhandari" userId="2c91a946-06a2-4d65-b088-c4633734fe04" providerId="ADAL" clId="{EC8CAFF3-BB60-41F9-B008-E66A6CED91D0}" dt="2023-09-14T04:55:13.849" v="13"/>
          <ac:spMkLst>
            <pc:docMk/>
            <pc:sldMk cId="2317189460" sldId="257"/>
            <ac:spMk id="13" creationId="{55D4142C-5077-457F-A6AD-3FECFDB39685}"/>
          </ac:spMkLst>
        </pc:spChg>
        <pc:spChg chg="add del">
          <ac:chgData name="Prabin Bhandari" userId="2c91a946-06a2-4d65-b088-c4633734fe04" providerId="ADAL" clId="{EC8CAFF3-BB60-41F9-B008-E66A6CED91D0}" dt="2023-09-14T04:55:13.849" v="13"/>
          <ac:spMkLst>
            <pc:docMk/>
            <pc:sldMk cId="2317189460" sldId="257"/>
            <ac:spMk id="15" creationId="{7A5F0580-5EE9-419F-96EE-B6529EF6E7D0}"/>
          </ac:spMkLst>
        </pc:spChg>
      </pc:sldChg>
      <pc:sldChg chg="ord">
        <pc:chgData name="Prabin Bhandari" userId="2c91a946-06a2-4d65-b088-c4633734fe04" providerId="ADAL" clId="{EC8CAFF3-BB60-41F9-B008-E66A6CED91D0}" dt="2023-09-14T04:53:47.745" v="2"/>
        <pc:sldMkLst>
          <pc:docMk/>
          <pc:sldMk cId="1496505603" sldId="258"/>
        </pc:sldMkLst>
      </pc:sldChg>
      <pc:sldChg chg="new del">
        <pc:chgData name="Prabin Bhandari" userId="2c91a946-06a2-4d65-b088-c4633734fe04" providerId="ADAL" clId="{EC8CAFF3-BB60-41F9-B008-E66A6CED91D0}" dt="2023-09-14T04:55:18.098" v="14" actId="2696"/>
        <pc:sldMkLst>
          <pc:docMk/>
          <pc:sldMk cId="1415712953" sldId="263"/>
        </pc:sldMkLst>
      </pc:sldChg>
      <pc:sldChg chg="delSp add setBg delDesignElem">
        <pc:chgData name="Prabin Bhandari" userId="2c91a946-06a2-4d65-b088-c4633734fe04" providerId="ADAL" clId="{EC8CAFF3-BB60-41F9-B008-E66A6CED91D0}" dt="2023-09-14T04:54:17.407" v="9"/>
        <pc:sldMkLst>
          <pc:docMk/>
          <pc:sldMk cId="4015322748" sldId="264"/>
        </pc:sldMkLst>
        <pc:cxnChg chg="del">
          <ac:chgData name="Prabin Bhandari" userId="2c91a946-06a2-4d65-b088-c4633734fe04" providerId="ADAL" clId="{EC8CAFF3-BB60-41F9-B008-E66A6CED91D0}" dt="2023-09-14T04:54:17.407" v="9"/>
          <ac:cxnSpMkLst>
            <pc:docMk/>
            <pc:sldMk cId="4015322748" sldId="264"/>
            <ac:cxnSpMk id="22" creationId="{1503BFE4-729B-D9D0-C17B-501E6AF1127A}"/>
          </ac:cxnSpMkLst>
        </pc:cxnChg>
      </pc:sldChg>
      <pc:sldChg chg="delSp add setBg delDesignElem">
        <pc:chgData name="Prabin Bhandari" userId="2c91a946-06a2-4d65-b088-c4633734fe04" providerId="ADAL" clId="{EC8CAFF3-BB60-41F9-B008-E66A6CED91D0}" dt="2023-09-14T04:54:17.407" v="9"/>
        <pc:sldMkLst>
          <pc:docMk/>
          <pc:sldMk cId="3430934914" sldId="265"/>
        </pc:sldMkLst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3430934914" sldId="265"/>
            <ac:spMk id="9" creationId="{8FC9BE17-9A7B-462D-AE50-3D8777387304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3430934914" sldId="265"/>
            <ac:spMk id="11" creationId="{3EBE8569-6AEC-4B8C-8D53-2DE337CDBA65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3430934914" sldId="265"/>
            <ac:spMk id="13" creationId="{55D4142C-5077-457F-A6AD-3FECFDB39685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3430934914" sldId="265"/>
            <ac:spMk id="15" creationId="{7A5F0580-5EE9-419F-96EE-B6529EF6E7D0}"/>
          </ac:spMkLst>
        </pc:spChg>
      </pc:sldChg>
      <pc:sldChg chg="delSp add setBg delDesignElem">
        <pc:chgData name="Prabin Bhandari" userId="2c91a946-06a2-4d65-b088-c4633734fe04" providerId="ADAL" clId="{EC8CAFF3-BB60-41F9-B008-E66A6CED91D0}" dt="2023-09-14T04:54:17.407" v="9"/>
        <pc:sldMkLst>
          <pc:docMk/>
          <pc:sldMk cId="243943089" sldId="266"/>
        </pc:sldMkLst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243943089" sldId="266"/>
            <ac:spMk id="9" creationId="{3EAF38DC-B069-4F74-89ED-92C7579C3D26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243943089" sldId="266"/>
            <ac:spMk id="11" creationId="{83549E37-C86B-4401-90BD-D8BF83859F14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243943089" sldId="266"/>
            <ac:spMk id="13" creationId="{8A17784E-76D8-4521-A77D-0D2EBB923004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243943089" sldId="266"/>
            <ac:spMk id="15" creationId="{7A0CBFF4-EA32-4FE2-BA6B-8F3A6E6ED144}"/>
          </ac:spMkLst>
        </pc:spChg>
        <pc:spChg chg="del">
          <ac:chgData name="Prabin Bhandari" userId="2c91a946-06a2-4d65-b088-c4633734fe04" providerId="ADAL" clId="{EC8CAFF3-BB60-41F9-B008-E66A6CED91D0}" dt="2023-09-14T04:54:17.407" v="9"/>
          <ac:spMkLst>
            <pc:docMk/>
            <pc:sldMk cId="243943089" sldId="266"/>
            <ac:spMk id="17" creationId="{FC8D5885-2804-4D3C-BE31-902E4D3279B0}"/>
          </ac:spMkLst>
        </pc:spChg>
      </pc:sldChg>
      <pc:sldChg chg="delSp add setBg delDesignElem">
        <pc:chgData name="Prabin Bhandari" userId="2c91a946-06a2-4d65-b088-c4633734fe04" providerId="ADAL" clId="{EC8CAFF3-BB60-41F9-B008-E66A6CED91D0}" dt="2023-09-14T04:54:17.407" v="9"/>
        <pc:sldMkLst>
          <pc:docMk/>
          <pc:sldMk cId="4006094481" sldId="267"/>
        </pc:sldMkLst>
        <pc:cxnChg chg="del">
          <ac:chgData name="Prabin Bhandari" userId="2c91a946-06a2-4d65-b088-c4633734fe04" providerId="ADAL" clId="{EC8CAFF3-BB60-41F9-B008-E66A6CED91D0}" dt="2023-09-14T04:54:17.407" v="9"/>
          <ac:cxnSpMkLst>
            <pc:docMk/>
            <pc:sldMk cId="4006094481" sldId="267"/>
            <ac:cxnSpMk id="9" creationId="{1503BFE4-729B-D9D0-C17B-501E6AF1127A}"/>
          </ac:cxnSpMkLst>
        </pc:cxnChg>
      </pc:sldChg>
      <pc:sldChg chg="delSp add setBg delDesignElem">
        <pc:chgData name="Prabin Bhandari" userId="2c91a946-06a2-4d65-b088-c4633734fe04" providerId="ADAL" clId="{EC8CAFF3-BB60-41F9-B008-E66A6CED91D0}" dt="2023-09-14T04:54:17.407" v="9"/>
        <pc:sldMkLst>
          <pc:docMk/>
          <pc:sldMk cId="2903162393" sldId="268"/>
        </pc:sldMkLst>
        <pc:cxnChg chg="del">
          <ac:chgData name="Prabin Bhandari" userId="2c91a946-06a2-4d65-b088-c4633734fe04" providerId="ADAL" clId="{EC8CAFF3-BB60-41F9-B008-E66A6CED91D0}" dt="2023-09-14T04:54:17.407" v="9"/>
          <ac:cxnSpMkLst>
            <pc:docMk/>
            <pc:sldMk cId="2903162393" sldId="268"/>
            <ac:cxnSpMk id="11" creationId="{1503BFE4-729B-D9D0-C17B-501E6AF1127A}"/>
          </ac:cxnSpMkLst>
        </pc:cxnChg>
      </pc:sldChg>
      <pc:sldChg chg="addSp delSp modSp new mod ord setBg">
        <pc:chgData name="Prabin Bhandari" userId="2c91a946-06a2-4d65-b088-c4633734fe04" providerId="ADAL" clId="{EC8CAFF3-BB60-41F9-B008-E66A6CED91D0}" dt="2023-09-14T04:56:27.075" v="27" actId="1076"/>
        <pc:sldMkLst>
          <pc:docMk/>
          <pc:sldMk cId="2151229842" sldId="269"/>
        </pc:sldMkLst>
        <pc:spChg chg="mo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2" creationId="{4BE96564-0C5E-11AB-75F1-B16791CD5111}"/>
          </ac:spMkLst>
        </pc:spChg>
        <pc:spChg chg="mo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3" creationId="{DED74EDA-638D-F327-DED3-46FC524CA491}"/>
          </ac:spMkLst>
        </pc:spChg>
        <pc:spChg chg="add del">
          <ac:chgData name="Prabin Bhandari" userId="2c91a946-06a2-4d65-b088-c4633734fe04" providerId="ADAL" clId="{EC8CAFF3-BB60-41F9-B008-E66A6CED91D0}" dt="2023-09-14T04:56:21.959" v="23" actId="26606"/>
          <ac:spMkLst>
            <pc:docMk/>
            <pc:sldMk cId="2151229842" sldId="269"/>
            <ac:spMk id="9" creationId="{9AA72BD9-2C5A-4EDC-931F-5AA08EACA0F3}"/>
          </ac:spMkLst>
        </pc:spChg>
        <pc:spChg chg="add del">
          <ac:chgData name="Prabin Bhandari" userId="2c91a946-06a2-4d65-b088-c4633734fe04" providerId="ADAL" clId="{EC8CAFF3-BB60-41F9-B008-E66A6CED91D0}" dt="2023-09-14T04:56:21.959" v="23" actId="26606"/>
          <ac:spMkLst>
            <pc:docMk/>
            <pc:sldMk cId="2151229842" sldId="269"/>
            <ac:spMk id="11" creationId="{DD3981AC-7B61-4947-BCF3-F7AA7FA385B9}"/>
          </ac:spMkLst>
        </pc:spChg>
        <pc:spChg chg="add del">
          <ac:chgData name="Prabin Bhandari" userId="2c91a946-06a2-4d65-b088-c4633734fe04" providerId="ADAL" clId="{EC8CAFF3-BB60-41F9-B008-E66A6CED91D0}" dt="2023-09-14T04:56:21.959" v="23" actId="26606"/>
          <ac:spMkLst>
            <pc:docMk/>
            <pc:sldMk cId="2151229842" sldId="269"/>
            <ac:spMk id="13" creationId="{55D4142C-5077-457F-A6AD-3FECFDB39685}"/>
          </ac:spMkLst>
        </pc:spChg>
        <pc:spChg chg="add del">
          <ac:chgData name="Prabin Bhandari" userId="2c91a946-06a2-4d65-b088-c4633734fe04" providerId="ADAL" clId="{EC8CAFF3-BB60-41F9-B008-E66A6CED91D0}" dt="2023-09-14T04:56:21.959" v="23" actId="26606"/>
          <ac:spMkLst>
            <pc:docMk/>
            <pc:sldMk cId="2151229842" sldId="269"/>
            <ac:spMk id="15" creationId="{7A5F0580-5EE9-419F-96EE-B6529EF6E7D0}"/>
          </ac:spMkLst>
        </pc:spChg>
        <pc:spChg chg="ad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20" creationId="{9AA72BD9-2C5A-4EDC-931F-5AA08EACA0F3}"/>
          </ac:spMkLst>
        </pc:spChg>
        <pc:spChg chg="ad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22" creationId="{DD3981AC-7B61-4947-BCF3-F7AA7FA385B9}"/>
          </ac:spMkLst>
        </pc:spChg>
        <pc:spChg chg="ad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23" creationId="{55D4142C-5077-457F-A6AD-3FECFDB39685}"/>
          </ac:spMkLst>
        </pc:spChg>
        <pc:spChg chg="add">
          <ac:chgData name="Prabin Bhandari" userId="2c91a946-06a2-4d65-b088-c4633734fe04" providerId="ADAL" clId="{EC8CAFF3-BB60-41F9-B008-E66A6CED91D0}" dt="2023-09-14T04:56:24.938" v="26" actId="26606"/>
          <ac:spMkLst>
            <pc:docMk/>
            <pc:sldMk cId="2151229842" sldId="269"/>
            <ac:spMk id="24" creationId="{7A5F0580-5EE9-419F-96EE-B6529EF6E7D0}"/>
          </ac:spMkLst>
        </pc:spChg>
        <pc:picChg chg="add del">
          <ac:chgData name="Prabin Bhandari" userId="2c91a946-06a2-4d65-b088-c4633734fe04" providerId="ADAL" clId="{EC8CAFF3-BB60-41F9-B008-E66A6CED91D0}" dt="2023-09-14T04:56:21.959" v="23" actId="26606"/>
          <ac:picMkLst>
            <pc:docMk/>
            <pc:sldMk cId="2151229842" sldId="269"/>
            <ac:picMk id="5" creationId="{0F735BC2-1C4D-27F8-7CBF-C23B9FD9D531}"/>
          </ac:picMkLst>
        </pc:picChg>
        <pc:picChg chg="add del">
          <ac:chgData name="Prabin Bhandari" userId="2c91a946-06a2-4d65-b088-c4633734fe04" providerId="ADAL" clId="{EC8CAFF3-BB60-41F9-B008-E66A6CED91D0}" dt="2023-09-14T04:56:24.918" v="25" actId="26606"/>
          <ac:picMkLst>
            <pc:docMk/>
            <pc:sldMk cId="2151229842" sldId="269"/>
            <ac:picMk id="18" creationId="{2E4365CE-99BD-67D8-D407-CB913DFA27DE}"/>
          </ac:picMkLst>
        </pc:picChg>
        <pc:picChg chg="add mod">
          <ac:chgData name="Prabin Bhandari" userId="2c91a946-06a2-4d65-b088-c4633734fe04" providerId="ADAL" clId="{EC8CAFF3-BB60-41F9-B008-E66A6CED91D0}" dt="2023-09-14T04:56:27.075" v="27" actId="1076"/>
          <ac:picMkLst>
            <pc:docMk/>
            <pc:sldMk cId="2151229842" sldId="269"/>
            <ac:picMk id="21" creationId="{0F735BC2-1C4D-27F8-7CBF-C23B9FD9D531}"/>
          </ac:picMkLst>
        </pc:picChg>
        <pc:cxnChg chg="add del">
          <ac:chgData name="Prabin Bhandari" userId="2c91a946-06a2-4d65-b088-c4633734fe04" providerId="ADAL" clId="{EC8CAFF3-BB60-41F9-B008-E66A6CED91D0}" dt="2023-09-14T04:56:24.918" v="25" actId="26606"/>
          <ac:cxnSpMkLst>
            <pc:docMk/>
            <pc:sldMk cId="2151229842" sldId="269"/>
            <ac:cxnSpMk id="17" creationId="{1503BFE4-729B-D9D0-C17B-501E6AF1127A}"/>
          </ac:cxnSpMkLst>
        </pc:cxnChg>
      </pc:sldChg>
    </pc:docChg>
  </pc:docChgLst>
</pc:chgInfo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82286-66DC-A62D-5B61-84E712BE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2E3481-1395-4336-FD6E-7762ED81C8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60FCD-E605-D38C-6F30-93800743E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062B5-25C5-91AF-B4DF-8AA79C692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354F3-9347-A782-A579-D7488C7BA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0055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69D-A36C-F064-7B83-F1551FDC0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7818F2-A984-377E-55B9-94B440056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85D5F-F9A0-E7CB-F194-3CC28B0FE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140F4-E98B-9835-B8C8-AAF63053E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8305B-C42C-0DF1-634D-4770C91BB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5862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9A0C54-0753-1B8C-B705-4A3F70AB12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6DAE5-9043-065C-09EC-C3D6614418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D763F-B97E-A02E-B289-2607429C7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7457A-2343-3EA9-C3AD-3A3FC08D2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61ECD4-F1AE-7C46-ED54-C41C9EB54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5364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5042E-148B-C2D3-E1A3-B1D6F21F6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80E9E-DD96-8478-3175-1F060FD67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6724B-EA54-1322-E113-C99D78B96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367A5-347E-97FC-B60F-6608AE81E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298D2-A79C-03F6-A385-BF04852C6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1264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CFD7B-8C8B-AFB5-4387-3DF0192B6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43661-4E40-C266-543A-00E9D5329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25FB6-473A-FC3D-06AE-BCAB7DD5A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6110C-27BE-3E04-EB42-87285C2FA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D3438-35F1-A5F6-F5A9-9933BD6F6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4982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49A0F-82AF-7611-A47F-BE5CB7E10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66745-91B1-87DD-2A0E-FA35425FC8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DACF54-8B53-8C4C-DC18-96047D068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BC3E58-C76E-81B0-ADCC-8BF023876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0C0CCB-F762-6367-161B-4B1497802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A5A0DF-CAFD-3D62-D0DD-6019F07E5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3108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16506-BA7B-7CA9-6FA0-F038FC356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0BB2D-402E-72A9-179D-3E4D4DD18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35F41E-3CA4-F508-E2C0-23972E0A8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71374B-2663-8463-C2F4-A38FCBBCB9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907610-8678-6169-F527-17E3D7571E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6EFA66-4C27-EFB3-BF08-DD7EED597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908DEB-FF09-4007-164B-5DE2778F4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3DE93C-2C1A-4A17-1FCA-8738018F3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6229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C27FE-DC6A-E591-5ED0-26AB5C383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92A1E3-F77A-D962-5BA1-C6F221BA5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318D4B-3B71-EEF1-B1B3-39701A918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D391F7-E0CB-768E-3104-BFFE2E377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0958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550DC2-EAA0-8BC8-94CD-E8C3784E4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11B886-EBF4-13A7-A607-0983B1FF3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12436-6ABF-B0A1-2DFD-D1975640B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7464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7DBC5-7A3E-06DB-8049-F2F300420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8C224-08EB-8293-B219-BFC7EE8C4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265F21-9EFD-489C-4A93-FD79FF17A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B102CE-1270-70D9-0B6E-756B13DFF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A7F888-D056-3973-CE38-9C4F1D979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96183-1B74-E42C-E1D3-2D4A22D62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2385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821BF-4955-24B1-DAE1-938842ED7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09CEBE-0BE9-BB7A-6D5A-15554247AC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3A232-7A61-E8D7-B561-3A85831416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DCE04-EBE1-374F-A901-89D871C5B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72625A-962D-1890-8FF8-1E0757E14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A6DAD-89AE-AC33-0314-0A05F3288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478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70874B-FCCE-B3D7-31D4-9DB7B21C8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8A783B-6618-5C74-0DA8-881CCE800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2AA0C-4169-039B-D6F4-9D8305A66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FE375-8763-4A62-8351-F0B4C3F17E5B}" type="datetimeFigureOut">
              <a:rPr lang="en-AU" smtClean="0"/>
              <a:t>13/09/2023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D9E69-74C7-F313-3D2A-B082781D0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298B4-2A04-0552-EF8C-BAB8FBA7F5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BEC9D-EA48-418C-9FDD-5C3A19E30D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4543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4" descr="Black panther">
            <a:extLst>
              <a:ext uri="{FF2B5EF4-FFF2-40B4-BE49-F238E27FC236}">
                <a16:creationId xmlns:a16="http://schemas.microsoft.com/office/drawing/2014/main" id="{0F735BC2-1C4D-27F8-7CBF-C23B9FD9D5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65" b="1"/>
          <a:stretch/>
        </p:blipFill>
        <p:spPr>
          <a:xfrm>
            <a:off x="3545794" y="10"/>
            <a:ext cx="8669532" cy="6857990"/>
          </a:xfrm>
          <a:prstGeom prst="rect">
            <a:avLst/>
          </a:prstGeom>
        </p:spPr>
      </p:pic>
      <p:sp>
        <p:nvSpPr>
          <p:cNvPr id="22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E96564-0C5E-11AB-75F1-B16791CD5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AU" sz="2800">
                <a:solidFill>
                  <a:schemeClr val="bg1"/>
                </a:solidFill>
              </a:rPr>
              <a:t>BlackCat aka ALPHV</a:t>
            </a:r>
          </a:p>
        </p:txBody>
      </p:sp>
      <p:sp>
        <p:nvSpPr>
          <p:cNvPr id="2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74EDA-638D-F327-DED3-46FC524CA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700">
                <a:solidFill>
                  <a:schemeClr val="bg1"/>
                </a:solidFill>
              </a:rPr>
              <a:t>A deep dive into the tactics and techniques of BlackCat ransomware.</a:t>
            </a:r>
          </a:p>
          <a:p>
            <a:endParaRPr lang="en-AU" sz="1700">
              <a:solidFill>
                <a:schemeClr val="bg1"/>
              </a:solidFill>
            </a:endParaRPr>
          </a:p>
          <a:p>
            <a:endParaRPr lang="en-AU" sz="1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229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DC08B3-34D7-10CA-944B-7AA18599C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.</a:t>
            </a:r>
            <a:endParaRPr lang="en-AU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FD7D0F-261F-B8AB-0FC3-7D4AD8448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522" y="2699393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 NVD-CWE-no info: Insufficient Information.</a:t>
            </a:r>
          </a:p>
          <a:p>
            <a:r>
              <a:rPr lang="en-US" sz="1700"/>
              <a:t>Cpe:2.3:o:Microsoft:     windows_10: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1E089-6464-A9B1-08B6-D317C6620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901" y="373114"/>
            <a:ext cx="7935432" cy="636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769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D7E07-04A3-160E-26E4-DB6880764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.</a:t>
            </a:r>
            <a:endParaRPr lang="en-AU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056D2F5-BC58-A4E1-1760-7C2123DFE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NVD-CWD-no info: Insufficient Information</a:t>
            </a:r>
          </a:p>
          <a:p>
            <a:r>
              <a:rPr lang="en-US" sz="2200"/>
              <a:t>Cpe:2.3:o:microsoftwindows_10_21h2:arm64.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3982BD-1255-D357-9A76-8268CB029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3671" y="640080"/>
            <a:ext cx="5244969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96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652BC-E2BD-DF18-CA3F-7B6DBB359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fr-FR" sz="3000"/>
              <a:t>Technique: T1190 - Exploit Public-Facing Application</a:t>
            </a:r>
            <a:endParaRPr lang="en-AU" sz="3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68F2F-E762-C5B8-5DD9-D05826806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>
            <a:normAutofit/>
          </a:bodyPr>
          <a:lstStyle/>
          <a:p>
            <a:r>
              <a:rPr lang="en-US" sz="2000"/>
              <a:t>In several attacks, the threat actors exploited ProxyShell vulnerabilities.</a:t>
            </a:r>
          </a:p>
          <a:p>
            <a:r>
              <a:rPr lang="en-US" sz="2000"/>
              <a:t>Specific vulnerabilities: CVE-2021-34473, CVE-2021-34523, and CVE-2021-31207.</a:t>
            </a:r>
          </a:p>
          <a:p>
            <a:endParaRPr lang="en-AU" sz="2000"/>
          </a:p>
        </p:txBody>
      </p:sp>
      <p:pic>
        <p:nvPicPr>
          <p:cNvPr id="5" name="Picture 4" descr="A person in a hoodie&#10;&#10;Description automatically generated">
            <a:extLst>
              <a:ext uri="{FF2B5EF4-FFF2-40B4-BE49-F238E27FC236}">
                <a16:creationId xmlns:a16="http://schemas.microsoft.com/office/drawing/2014/main" id="{5B7657E7-8B13-8F4C-9F19-B7925743C5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4" r="18270" b="-1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22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BEF6A146-8732-8AE5-55F7-0C78A5DC6D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027412-12BE-19EC-98FD-D4C8DE59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fr-FR" sz="2400"/>
              <a:t>Technique: T1133 - External Remote Services</a:t>
            </a:r>
            <a:endParaRPr lang="en-AU" sz="2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10763-DC49-8B5A-B3A0-AC6666E10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AU" sz="1700"/>
              <a:t>Initial attack vector: insecure RDP (Remote Desktop Protocol) and VPNs (Virtual Private Networks).</a:t>
            </a:r>
          </a:p>
          <a:p>
            <a:endParaRPr lang="en-AU" sz="1700"/>
          </a:p>
        </p:txBody>
      </p:sp>
    </p:spTree>
    <p:extLst>
      <p:ext uri="{BB962C8B-B14F-4D97-AF65-F5344CB8AC3E}">
        <p14:creationId xmlns:p14="http://schemas.microsoft.com/office/powerpoint/2010/main" val="3430934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E5D4CE-7096-6DA7-738E-F0E6BC8C16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051"/>
          <a:stretch/>
        </p:blipFill>
        <p:spPr>
          <a:xfrm>
            <a:off x="4883023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5E622A-391A-668C-D8C6-20D14A52A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173761"/>
          </a:xfrm>
        </p:spPr>
        <p:txBody>
          <a:bodyPr anchor="b">
            <a:normAutofit/>
          </a:bodyPr>
          <a:lstStyle/>
          <a:p>
            <a:r>
              <a:rPr lang="en-AU" sz="3400"/>
              <a:t>Technique: T1078 - Valid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E9DA6-6BB3-1C8C-9805-C099BF3A0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anchor="t">
            <a:normAutofit/>
          </a:bodyPr>
          <a:lstStyle/>
          <a:p>
            <a:r>
              <a:rPr lang="en-US" sz="2000"/>
              <a:t>BlackCat affiliates might purchase access to their victim's network infrastructure on underground forums.</a:t>
            </a:r>
          </a:p>
          <a:p>
            <a:endParaRPr lang="en-AU" sz="2000"/>
          </a:p>
        </p:txBody>
      </p:sp>
    </p:spTree>
    <p:extLst>
      <p:ext uri="{BB962C8B-B14F-4D97-AF65-F5344CB8AC3E}">
        <p14:creationId xmlns:p14="http://schemas.microsoft.com/office/powerpoint/2010/main" val="243943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78021-6685-D350-F218-7F230E444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AU" sz="3200"/>
              <a:t>Technique: T1106 - Native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58B0-7CAC-C138-661E-FBFF4287C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>
            <a:normAutofit/>
          </a:bodyPr>
          <a:lstStyle/>
          <a:p>
            <a:r>
              <a:rPr lang="en-US" sz="2000"/>
              <a:t>BlackCat ransomware utilizes Native API for its operation.</a:t>
            </a:r>
          </a:p>
          <a:p>
            <a:endParaRPr lang="en-AU" sz="2000"/>
          </a:p>
        </p:txBody>
      </p:sp>
      <p:pic>
        <p:nvPicPr>
          <p:cNvPr id="5" name="Picture 4" descr="An electronic circuit board in blue colour">
            <a:extLst>
              <a:ext uri="{FF2B5EF4-FFF2-40B4-BE49-F238E27FC236}">
                <a16:creationId xmlns:a16="http://schemas.microsoft.com/office/drawing/2014/main" id="{8B1A58AF-02AA-E221-D5F9-7749D4FBDE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" r="36106" b="-1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094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91ACE-4E37-A17D-2C54-26D3F5BEE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US" sz="3200"/>
              <a:t>Technique: T1053 - Scheduled Task/Job</a:t>
            </a:r>
            <a:endParaRPr lang="en-AU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6242E-1DB9-4010-B011-D322025F2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>
            <a:normAutofit/>
          </a:bodyPr>
          <a:lstStyle/>
          <a:p>
            <a:r>
              <a:rPr lang="en-US" sz="2000"/>
              <a:t>The detailed behavior of this technique with BlackCat is unknown.</a:t>
            </a:r>
          </a:p>
          <a:p>
            <a:r>
              <a:rPr lang="en-US" sz="2000"/>
              <a:t>However, it suggests scheduled tasks or jobs might be part of its execution method.</a:t>
            </a:r>
          </a:p>
          <a:p>
            <a:endParaRPr lang="en-AU" sz="2000"/>
          </a:p>
        </p:txBody>
      </p:sp>
      <p:pic>
        <p:nvPicPr>
          <p:cNvPr id="6" name="Picture 5" descr="A skull made out of letters&#10;&#10;Description automatically generated">
            <a:extLst>
              <a:ext uri="{FF2B5EF4-FFF2-40B4-BE49-F238E27FC236}">
                <a16:creationId xmlns:a16="http://schemas.microsoft.com/office/drawing/2014/main" id="{B63BD866-36B8-0C81-BEB2-A5974592BB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2" r="16251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162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DC08B3-34D7-10CA-944B-7AA18599C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.</a:t>
            </a:r>
            <a:endParaRPr lang="en-AU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FD7D0F-261F-B8AB-0FC3-7D4AD8448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CWE-22: Improper Limitation of a Pathname to a Restricted Directory (‘Path Traversal’)</a:t>
            </a:r>
          </a:p>
          <a:p>
            <a:r>
              <a:rPr lang="en-US" sz="1700"/>
              <a:t>CWE-200: Exposure of sensitive information to an Unauthorized Actor</a:t>
            </a:r>
          </a:p>
          <a:p>
            <a:r>
              <a:rPr lang="en-US" sz="1700"/>
              <a:t>Cpe:2.3;a:metabase:metabase:0.40.0: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C73CF1-1588-7E78-0D0C-230951FB3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1523825"/>
            <a:ext cx="6922008" cy="391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05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DC08B3-34D7-10CA-944B-7AA18599C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.</a:t>
            </a:r>
            <a:endParaRPr lang="en-AU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FD7D0F-261F-B8AB-0FC3-7D4AD8448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 NVD-CWE-</a:t>
            </a:r>
            <a:r>
              <a:rPr lang="en-US" sz="1700" err="1"/>
              <a:t>noinfo</a:t>
            </a:r>
            <a:r>
              <a:rPr lang="en-US" sz="1700"/>
              <a:t>: Insufficient Information.</a:t>
            </a:r>
          </a:p>
          <a:p>
            <a:r>
              <a:rPr lang="en-US" sz="1700"/>
              <a:t>Cpe:2.3:o:microsoftwindows_10_1507</a:t>
            </a:r>
            <a:r>
              <a:rPr lang="en-US" sz="1700">
                <a:sym typeface="Wingdings" panose="05000000000000000000" pitchFamily="2" charset="2"/>
              </a:rPr>
              <a:t>(excluding 10.0.10240.20107)</a:t>
            </a:r>
            <a:endParaRPr lang="en-US" sz="17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72CBE4-5E6B-39EE-3DF5-29560CB0E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7623" y="0"/>
            <a:ext cx="5370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385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DC08B3-34D7-10CA-944B-7AA18599C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.</a:t>
            </a:r>
            <a:endParaRPr lang="en-AU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FD7D0F-261F-B8AB-0FC3-7D4AD8448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522" y="2699393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 NVD-CWE-</a:t>
            </a:r>
            <a:r>
              <a:rPr lang="en-US" sz="1700" err="1"/>
              <a:t>noinfo</a:t>
            </a:r>
            <a:r>
              <a:rPr lang="en-US" sz="1700"/>
              <a:t>: Insufficient Information</a:t>
            </a:r>
          </a:p>
          <a:p>
            <a:r>
              <a:rPr lang="en-US" sz="1700"/>
              <a:t>Cpe:2.3:o:Microsoft:windows_10_1507:                                  (excluding 10.0.10240.19805)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26D6-A097-C43E-E723-5955AF512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301" y="0"/>
            <a:ext cx="57546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873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dade0c4-3fea-4320-ae53-1a1742aeff1e}" enabled="0" method="" siteId="{fdade0c4-3fea-4320-ae53-1a1742aeff1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BlackCat aka ALPHV</vt:lpstr>
      <vt:lpstr>Technique: T1190 - Exploit Public-Facing Application</vt:lpstr>
      <vt:lpstr>Technique: T1133 - External Remote Services</vt:lpstr>
      <vt:lpstr>Technique: T1078 - Valid Accounts</vt:lpstr>
      <vt:lpstr>Technique: T1106 - Native API</vt:lpstr>
      <vt:lpstr>Technique: T1053 - Scheduled Task/Job</vt:lpstr>
      <vt:lpstr>.</vt:lpstr>
      <vt:lpstr>.</vt:lpstr>
      <vt:lpstr>.</vt:lpstr>
      <vt:lpstr>.</vt:lpstr>
      <vt:lpstr>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Aawan Adhikari</dc:creator>
  <cp:revision>1</cp:revision>
  <dcterms:created xsi:type="dcterms:W3CDTF">2023-09-13T06:43:36Z</dcterms:created>
  <dcterms:modified xsi:type="dcterms:W3CDTF">2023-09-14T04:56:35Z</dcterms:modified>
</cp:coreProperties>
</file>

<file path=docProps/thumbnail.jpeg>
</file>